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5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5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7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4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1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8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8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55F7D-DEAD-4ACC-9463-AAF49412135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76DA-C16D-4D99-B768-DC83CFAB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0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6858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>
                <a:latin typeface="Arial Rounded MT Bold" panose="020F0704030504030204" pitchFamily="34" charset="0"/>
              </a:rPr>
              <a:t>Lovely Day</a:t>
            </a:r>
            <a:br>
              <a:rPr lang="en-GB" sz="7200" dirty="0" smtClean="0">
                <a:latin typeface="Arial Rounded MT Bold" panose="020F0704030504030204" pitchFamily="34" charset="0"/>
              </a:rPr>
            </a:br>
            <a:r>
              <a:rPr lang="en-GB" sz="2000" dirty="0" smtClean="0">
                <a:latin typeface="Arial Rounded MT Bold" panose="020F0704030504030204" pitchFamily="34" charset="0"/>
              </a:rPr>
              <a:t>Words and Music by Skip Scarborough and Bill Withers</a:t>
            </a:r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46985"/>
            <a:ext cx="10515600" cy="372997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Then I look at you</a:t>
            </a:r>
          </a:p>
          <a:p>
            <a:pPr marL="0" indent="0" algn="ctr">
              <a:buNone/>
            </a:pPr>
            <a:r>
              <a:rPr lang="en-GB" dirty="0" smtClean="0"/>
              <a:t>And the world’s alright with me.</a:t>
            </a:r>
          </a:p>
          <a:p>
            <a:pPr marL="0" indent="0" algn="ctr">
              <a:buNone/>
            </a:pPr>
            <a:r>
              <a:rPr lang="en-GB" dirty="0" smtClean="0"/>
              <a:t>Just one look at you</a:t>
            </a:r>
          </a:p>
          <a:p>
            <a:pPr marL="0" indent="0" algn="ctr">
              <a:buNone/>
            </a:pPr>
            <a:r>
              <a:rPr lang="en-GB" dirty="0" smtClean="0"/>
              <a:t>And I know it’s </a:t>
            </a:r>
            <a:r>
              <a:rPr lang="en-GB" dirty="0" err="1" smtClean="0"/>
              <a:t>gonna</a:t>
            </a:r>
            <a:r>
              <a:rPr lang="en-GB" dirty="0" smtClean="0"/>
              <a:t> be</a:t>
            </a:r>
          </a:p>
          <a:p>
            <a:pPr marL="0" indent="0" algn="ctr">
              <a:buNone/>
            </a:pPr>
            <a:r>
              <a:rPr lang="en-GB" dirty="0" smtClean="0"/>
              <a:t>A lovely day.</a:t>
            </a:r>
          </a:p>
          <a:p>
            <a:pPr marL="0" indent="0" algn="ctr">
              <a:buNone/>
            </a:pPr>
            <a:r>
              <a:rPr lang="en-GB" dirty="0" smtClean="0"/>
              <a:t>A lovely 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7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Lovely Day Words and Music by Skip Scarborough and Bill Withers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Lovely Day Words and Music by Skip Scarborough and Bill Withers</dc:title>
  <dc:creator>Julia Fraser</dc:creator>
  <cp:lastModifiedBy>Julia Fraser</cp:lastModifiedBy>
  <cp:revision>2</cp:revision>
  <dcterms:created xsi:type="dcterms:W3CDTF">2020-07-24T11:24:46Z</dcterms:created>
  <dcterms:modified xsi:type="dcterms:W3CDTF">2020-07-24T11:25:13Z</dcterms:modified>
</cp:coreProperties>
</file>